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365" r:id="rId9"/>
    <p:sldId id="297" r:id="rId10"/>
    <p:sldId id="324" r:id="rId11"/>
    <p:sldId id="346" r:id="rId12"/>
    <p:sldId id="317" r:id="rId13"/>
    <p:sldId id="264" r:id="rId14"/>
    <p:sldId id="265" r:id="rId15"/>
    <p:sldId id="323" r:id="rId16"/>
    <p:sldId id="266" r:id="rId17"/>
    <p:sldId id="347" r:id="rId18"/>
    <p:sldId id="267" r:id="rId19"/>
    <p:sldId id="268" r:id="rId20"/>
    <p:sldId id="318" r:id="rId21"/>
    <p:sldId id="326" r:id="rId22"/>
    <p:sldId id="269" r:id="rId23"/>
    <p:sldId id="271" r:id="rId24"/>
    <p:sldId id="272" r:id="rId25"/>
    <p:sldId id="368" r:id="rId26"/>
    <p:sldId id="327" r:id="rId27"/>
    <p:sldId id="274" r:id="rId28"/>
    <p:sldId id="344" r:id="rId29"/>
    <p:sldId id="339" r:id="rId30"/>
    <p:sldId id="338" r:id="rId31"/>
    <p:sldId id="329" r:id="rId32"/>
    <p:sldId id="342" r:id="rId33"/>
    <p:sldId id="340" r:id="rId34"/>
    <p:sldId id="343" r:id="rId35"/>
    <p:sldId id="332" r:id="rId36"/>
    <p:sldId id="277" r:id="rId37"/>
    <p:sldId id="278" r:id="rId38"/>
    <p:sldId id="279" r:id="rId39"/>
    <p:sldId id="280" r:id="rId40"/>
    <p:sldId id="284" r:id="rId41"/>
    <p:sldId id="285" r:id="rId42"/>
    <p:sldId id="350" r:id="rId43"/>
    <p:sldId id="286" r:id="rId44"/>
    <p:sldId id="287" r:id="rId45"/>
    <p:sldId id="288" r:id="rId46"/>
    <p:sldId id="333" r:id="rId47"/>
    <p:sldId id="319" r:id="rId48"/>
    <p:sldId id="352" r:id="rId49"/>
    <p:sldId id="345" r:id="rId50"/>
    <p:sldId id="312" r:id="rId51"/>
    <p:sldId id="315" r:id="rId52"/>
    <p:sldId id="353" r:id="rId53"/>
    <p:sldId id="310" r:id="rId54"/>
    <p:sldId id="313" r:id="rId55"/>
    <p:sldId id="289" r:id="rId56"/>
    <p:sldId id="356" r:id="rId57"/>
    <p:sldId id="334" r:id="rId58"/>
    <p:sldId id="290" r:id="rId59"/>
    <p:sldId id="311" r:id="rId60"/>
    <p:sldId id="358" r:id="rId61"/>
    <p:sldId id="359" r:id="rId62"/>
    <p:sldId id="295" r:id="rId63"/>
    <p:sldId id="335" r:id="rId64"/>
    <p:sldId id="291" r:id="rId65"/>
    <p:sldId id="363" r:id="rId66"/>
    <p:sldId id="364" r:id="rId67"/>
    <p:sldId id="336" r:id="rId68"/>
    <p:sldId id="308" r:id="rId69"/>
    <p:sldId id="309" r:id="rId70"/>
    <p:sldId id="321" r:id="rId71"/>
    <p:sldId id="322" r:id="rId72"/>
    <p:sldId id="349" r:id="rId73"/>
    <p:sldId id="263" r:id="rId74"/>
    <p:sldId id="281" r:id="rId75"/>
    <p:sldId id="282" r:id="rId76"/>
    <p:sldId id="283" r:id="rId77"/>
    <p:sldId id="351" r:id="rId78"/>
    <p:sldId id="293" r:id="rId79"/>
    <p:sldId id="354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6404" autoAdjust="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0DB55-BBCC-4784-BAD2-E29BF0DE46E5}" type="datetimeFigureOut">
              <a:rPr lang="ru-RU" smtClean="0"/>
              <a:t>18.08.2021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CB9FA-A270-4A65-8E66-0E5ED8958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00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1DAB-6FC8-46A7-A407-B74652B4F2D2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9E35-F87D-48E3-8CB1-2FD0822F2FD3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140E-6D3D-435A-AEB3-7C1C42B75833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71B-24B4-4571-A5A5-837C77E07401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54EE-2940-46F4-AD71-9ED02BFC261B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ADEDC-F23C-4157-BD3D-DEC53E647774}" type="datetime1">
              <a:rPr lang="ru-RU" smtClean="0"/>
              <a:t>18.08.2021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F828-4C34-4057-B0DE-30D423880A16}" type="datetime1">
              <a:rPr lang="ru-RU" smtClean="0"/>
              <a:t>18.08.2021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214-7F1B-4C5E-B26D-2A43061BCAEA}" type="datetime1">
              <a:rPr lang="ru-RU" smtClean="0"/>
              <a:t>18.08.2021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943A1-5315-4E78-8D99-DE0DBDE18D66}" type="datetime1">
              <a:rPr lang="ru-RU" smtClean="0"/>
              <a:t>18.08.2021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226-4D3B-40AB-896B-71BF8EB26138}" type="datetime1">
              <a:rPr lang="ru-RU" smtClean="0"/>
              <a:t>18.08.2021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89D7-9634-4925-B698-4E5E64D50EB0}" type="datetime1">
              <a:rPr lang="ru-RU" smtClean="0"/>
              <a:t>18.08.2021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343AC-1F23-4E7F-A425-C6AFF0B58067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microsoft.com/office/2007/relationships/hdphoto" Target="../media/hdphoto3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914226" y="1837289"/>
            <a:ext cx="543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</a:t>
            </a:r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.)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 b="2546"/>
          <a:stretch/>
        </p:blipFill>
        <p:spPr bwMode="auto">
          <a:xfrm>
            <a:off x="-122571" y="0"/>
            <a:ext cx="6266408" cy="668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 b="2593"/>
          <a:stretch/>
        </p:blipFill>
        <p:spPr bwMode="auto">
          <a:xfrm>
            <a:off x="5925592" y="0"/>
            <a:ext cx="6266408" cy="66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Прием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90688"/>
            <a:ext cx="5867400" cy="35204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67400" cy="453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До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6487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После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205537" y="1429078"/>
            <a:ext cx="0" cy="479551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HTTP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коды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276351"/>
            <a:ext cx="9272016" cy="30758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4739516"/>
            <a:ext cx="5156073" cy="1381887"/>
          </a:xfrm>
          <a:prstGeom prst="rect">
            <a:avLst/>
          </a:prstGeom>
        </p:spPr>
      </p:pic>
      <p:pic>
        <p:nvPicPr>
          <p:cNvPr id="1026" name="Picture 2" descr="Spring Tutorial | Dariaw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48" y="4853402"/>
            <a:ext cx="2308225" cy="11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 b="2593"/>
          <a:stretch/>
        </p:blipFill>
        <p:spPr bwMode="auto">
          <a:xfrm>
            <a:off x="5925592" y="0"/>
            <a:ext cx="6266408" cy="66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9752"/>
          <a:stretch/>
        </p:blipFill>
        <p:spPr bwMode="auto">
          <a:xfrm>
            <a:off x="0" y="0"/>
            <a:ext cx="6186133" cy="66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Отдача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7333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Прием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748" y="996893"/>
            <a:ext cx="6414979" cy="555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88" y="3129118"/>
            <a:ext cx="1800000" cy="18000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2626"/>
            <a:ext cx="12192000" cy="414874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93873" y="1962815"/>
            <a:ext cx="7206615" cy="3581019"/>
            <a:chOff x="593873" y="1962815"/>
            <a:chExt cx="7206615" cy="358101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A5039F8-1B40-42EC-BDCD-5EF753C09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73" y="1962815"/>
              <a:ext cx="7206615" cy="3581019"/>
            </a:xfrm>
            <a:prstGeom prst="rect">
              <a:avLst/>
            </a:prstGeom>
          </p:spPr>
        </p:pic>
        <p:pic>
          <p:nvPicPr>
            <p:cNvPr id="102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79" y="4089860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51344" y="1824370"/>
            <a:ext cx="7206615" cy="3863340"/>
            <a:chOff x="551344" y="1824370"/>
            <a:chExt cx="7206615" cy="386334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C249A17-A995-4E5A-A18B-01495D3D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44" y="1824370"/>
              <a:ext cx="7206615" cy="3863340"/>
            </a:xfrm>
            <a:prstGeom prst="rect">
              <a:avLst/>
            </a:prstGeom>
          </p:spPr>
        </p:pic>
        <p:pic>
          <p:nvPicPr>
            <p:cNvPr id="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88" y="4239489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Представлени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8" y="1690688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97114" y="224651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61506" y="5487749"/>
            <a:ext cx="369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Артём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Бояршинов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9752"/>
          <a:stretch/>
        </p:blipFill>
        <p:spPr bwMode="auto">
          <a:xfrm>
            <a:off x="0" y="0"/>
            <a:ext cx="6186133" cy="66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9855"/>
          <a:stretch/>
        </p:blipFill>
        <p:spPr bwMode="auto">
          <a:xfrm>
            <a:off x="6005867" y="0"/>
            <a:ext cx="6186133" cy="668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Отдача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67333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Прием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5562"/>
            <a:ext cx="4224251" cy="5102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5" y="2267599"/>
            <a:ext cx="8692515" cy="19465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5" y="4535914"/>
            <a:ext cx="9494901" cy="1946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7300" y="1943100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7300" y="4183799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://fasterxml.com/images/fxml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744195"/>
            <a:ext cx="1068301" cy="11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0" r="17682" b="48836"/>
          <a:stretch/>
        </p:blipFill>
        <p:spPr>
          <a:xfrm>
            <a:off x="4163430" y="1325563"/>
            <a:ext cx="7190370" cy="4246562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005827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5" y="5767164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Яндекс PNG логотип скачать бесплатн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42461"/>
            <a:ext cx="2587625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Двойная стрелка вверх/вниз 19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61" y="3390240"/>
            <a:ext cx="7325487" cy="3358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3061" y="617905"/>
            <a:ext cx="6986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4663062" y="-10186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38" y="417149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938" y="1321411"/>
            <a:ext cx="4472559" cy="2228850"/>
          </a:xfrm>
          <a:prstGeom prst="rect">
            <a:avLst/>
          </a:prstGeom>
        </p:spPr>
      </p:pic>
      <p:sp>
        <p:nvSpPr>
          <p:cNvPr id="17" name="Стрелка вниз 16"/>
          <p:cNvSpPr/>
          <p:nvPr/>
        </p:nvSpPr>
        <p:spPr>
          <a:xfrm>
            <a:off x="6816954" y="2980664"/>
            <a:ext cx="390525" cy="40957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войная стрелка вверх/вниз 7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20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791480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4" y="1120905"/>
            <a:ext cx="4516394" cy="442368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  <p:pic>
        <p:nvPicPr>
          <p:cNvPr id="11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6" y="315527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657">
            <a:off x="9629979" y="4030353"/>
            <a:ext cx="485143" cy="87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  <p:pic>
        <p:nvPicPr>
          <p:cNvPr id="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13" y="584384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  <p:pic>
        <p:nvPicPr>
          <p:cNvPr id="3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6" y="376732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3" y="85326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508738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83426" y="838999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00B050"/>
                </a:solidFill>
              </a:rPr>
              <a:t>Получение </a:t>
            </a:r>
            <a:r>
              <a:rPr lang="ru-RU" sz="3600" dirty="0">
                <a:solidFill>
                  <a:srgbClr val="00B050"/>
                </a:solidFill>
              </a:rPr>
              <a:t>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9" y="1019175"/>
            <a:ext cx="4857149" cy="457529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75" y="2365598"/>
            <a:ext cx="4353687" cy="335813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0" y="114813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371601"/>
            <a:ext cx="7221474" cy="3075813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16" y="33161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748" y="1288474"/>
            <a:ext cx="5054368" cy="433924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932798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2" y="1556522"/>
            <a:ext cx="5255613" cy="372206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" y="2854161"/>
            <a:ext cx="6062472" cy="138188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4" y="33684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3" y="202781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9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" y="3722012"/>
            <a:ext cx="10074402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76928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Переходим на метод, как источник данных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" y="5602776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367" y="981838"/>
            <a:ext cx="4635731" cy="451720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5292" y="307572"/>
            <a:ext cx="7372811" cy="290114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9192" b="25046"/>
          <a:stretch/>
        </p:blipFill>
        <p:spPr>
          <a:xfrm>
            <a:off x="824976" y="3399907"/>
            <a:ext cx="7153442" cy="2934394"/>
          </a:xfrm>
          <a:prstGeom prst="rect">
            <a:avLst/>
          </a:prstGeom>
        </p:spPr>
      </p:pic>
      <p:pic>
        <p:nvPicPr>
          <p:cNvPr id="1026" name="Picture 2" descr="Duke Java Jpg, HD Png Download - kind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8721" y1="58242" x2="28721" y2="58242"/>
                        <a14:foregroundMark x1="41512" y1="82555" x2="41512" y2="82555"/>
                        <a14:foregroundMark x1="61512" y1="68544" x2="61512" y2="68544"/>
                        <a14:foregroundMark x1="31744" y1="54396" x2="55814" y2="75137"/>
                        <a14:foregroundMark x1="43721" y1="65110" x2="29767" y2="79396"/>
                        <a14:foregroundMark x1="36512" y1="73352" x2="65698" y2="70467"/>
                        <a14:foregroundMark x1="63140" y1="47115" x2="73488" y2="76511"/>
                        <a14:foregroundMark x1="59767" y1="51099" x2="72093" y2="87775"/>
                        <a14:foregroundMark x1="44535" y1="71978" x2="47907" y2="81319"/>
                        <a14:foregroundMark x1="58837" y1="69368" x2="61395" y2="84203"/>
                        <a14:foregroundMark x1="27674" y1="62500" x2="34302" y2="87363"/>
                        <a14:foregroundMark x1="24186" y1="84066" x2="30465" y2="89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094" y="5298652"/>
            <a:ext cx="1105593" cy="9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177118"/>
            <a:ext cx="17907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82075" y="586877"/>
            <a:ext cx="207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Материалы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82075" y="3399907"/>
            <a:ext cx="207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Контакты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832066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le:Telegram logo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07" y="4136141"/>
            <a:ext cx="606810" cy="60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Twitter bird logo 2012.svg — Википеди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05" y="5024415"/>
            <a:ext cx="615939" cy="50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269717" y="4204777"/>
            <a:ext cx="240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@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boiarshinov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9717" y="5024237"/>
            <a:ext cx="240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@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a_boiarshinov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9" t="55192" r="52740" b="26591"/>
          <a:stretch/>
        </p:blipFill>
        <p:spPr>
          <a:xfrm>
            <a:off x="7953375" y="1570554"/>
            <a:ext cx="1724025" cy="447676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89" y="1493779"/>
            <a:ext cx="8520819" cy="478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600" t="6217" r="47636" b="52245"/>
          <a:stretch/>
        </p:blipFill>
        <p:spPr>
          <a:xfrm>
            <a:off x="9417208" y="1942666"/>
            <a:ext cx="1762298" cy="1745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68" t="53558" r="47829" b="4311"/>
          <a:stretch/>
        </p:blipFill>
        <p:spPr>
          <a:xfrm>
            <a:off x="9417208" y="4482714"/>
            <a:ext cx="1745674" cy="177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7208" y="1493779"/>
            <a:ext cx="17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Илья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75089" y="4032731"/>
            <a:ext cx="184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Фёдор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597077"/>
            <a:ext cx="1800000" cy="18000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" y="3183772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" y="5133975"/>
            <a:ext cx="6419088" cy="109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665154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Потерявшиеся методы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85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94" y="1303783"/>
            <a:ext cx="5077800" cy="441137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10161</TotalTime>
  <Words>651</Words>
  <Application>Microsoft Office PowerPoint</Application>
  <PresentationFormat>Широкоэкранный</PresentationFormat>
  <Paragraphs>316</Paragraphs>
  <Slides>79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Тема Office</vt:lpstr>
      <vt:lpstr>Презентация PowerPoint</vt:lpstr>
      <vt:lpstr>Представление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2</vt:lpstr>
      <vt:lpstr>Презентация PowerPoint</vt:lpstr>
      <vt:lpstr>Презентация PowerPoint</vt:lpstr>
      <vt:lpstr>Отдача перечислений</vt:lpstr>
      <vt:lpstr>HTTP коды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Пропуск некоторых значений перечисления</vt:lpstr>
      <vt:lpstr>Пропуск некоторых значений перечисления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Ответы на возможные вопросы</vt:lpstr>
      <vt:lpstr>JPoint 2021</vt:lpstr>
      <vt:lpstr>Реализация Apache Commons</vt:lpstr>
      <vt:lpstr>Реализация Guava</vt:lpstr>
      <vt:lpstr>Реализация valueOf(Class, name)</vt:lpstr>
      <vt:lpstr>Байткод valueOf(name)</vt:lpstr>
      <vt:lpstr>Алгоритм  выбора  решения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179</cp:revision>
  <dcterms:created xsi:type="dcterms:W3CDTF">2021-07-21T11:09:59Z</dcterms:created>
  <dcterms:modified xsi:type="dcterms:W3CDTF">2021-08-18T13:19:14Z</dcterms:modified>
</cp:coreProperties>
</file>